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130"/>
    <a:srgbClr val="CCCCCB"/>
    <a:srgbClr val="517188"/>
    <a:srgbClr val="578F90"/>
    <a:srgbClr val="B2B2B2"/>
    <a:srgbClr val="E0E0E0"/>
    <a:srgbClr val="7D8141"/>
    <a:srgbClr val="863D7B"/>
    <a:srgbClr val="9A6A36"/>
    <a:srgbClr val="9A6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51"/>
    <p:restoredTop sz="94668"/>
  </p:normalViewPr>
  <p:slideViewPr>
    <p:cSldViewPr snapToGrid="0" snapToObjects="1">
      <p:cViewPr>
        <p:scale>
          <a:sx n="94" d="100"/>
          <a:sy n="94" d="100"/>
        </p:scale>
        <p:origin x="96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BEC4-91E8-0343-A9A4-A35CE4519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1F0FC-2DDC-EA44-A56E-5A15F48B5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03A10-01A4-0F4A-8507-D6521C368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0BB43-9028-B04A-8AF7-3C36E2A78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A3BF-E6DD-524F-B298-58D68BFC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0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D125-4403-624A-94D7-8F4451E5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78654-B362-6548-890B-DE921A510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A29D2-FB2F-5B46-82AF-06667747D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8D949-7D03-9349-9122-F9119362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6F93A-DADC-984E-8FC4-591F8BA2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8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D059F-DCF2-894C-90D7-500209107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B3B88-ABD7-B847-B49C-D07E13E10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322C8-AEE5-2B4E-BFD0-8D96AED6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17655-1712-584C-A72F-63AD9476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F8306-9050-7C49-99FF-DFA124D9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7CCB-EBE0-2242-B6AB-C2005A91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01585-7267-D440-AA87-61231027D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E70A1-B3FD-5D4C-8454-2DF5DF7F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86778-65DC-B24E-8050-758B2A9A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9D74D-207E-D347-95E1-F6EA7553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7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C69B-F7F4-D64C-9899-9A5B1637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FA464-0978-6A4E-A9B6-217F5E615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CE0C0-3086-324E-B03D-9F0A7067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A72FF-94DB-FD49-9721-055A1E6F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739C5-D536-D141-BBD2-07E20537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2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9B2C-DBA8-D748-BDE4-32BE4497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E2E5-4727-CB4D-92C6-4E3F43DE7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22647-107A-AF48-9976-B6CAC894A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4EF08-F02A-904B-BE96-76D1D057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7AA98-7C06-9F4C-8FD9-D9F549AD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611F8-7280-5449-BA8E-1045441B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6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2FA03-1B0F-6541-B50E-2F835A33A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AE2FE-73D2-454A-BA8B-0B450845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1A730-F133-E045-9646-0F5C25AED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85FD9-5745-7F4F-9FB7-25B3DD0B6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C4E45-F6FD-5B4A-8016-8A0B0F163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48424E-2FF1-964D-9A71-82882519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17899-E6D6-0B4B-A941-F80803A9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3411E-B8E7-C04F-AA56-6C1E4AFB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3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BCC7-1AAE-2045-9766-5E7D4BF6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2547E-1B5A-DA44-BC2E-3357AAEE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9E68A-E6DF-3C49-B084-D0BAA86B1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09170-7A6B-554C-B167-B72A5DC2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6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73BAA-526D-AF49-A548-B1FFB5CA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1E8316-D445-3E44-BA77-36B89C02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D89FD-F8AA-4341-9E06-5D5039C2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9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0309-C823-CD48-87A9-7E7174AB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9D0B1-89FF-B844-9952-C0BB38AAE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B1BFC-FE81-4449-AA15-DBA724DD7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593C7-160B-C34A-9906-F8BE4E59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B92C4-C62E-6C49-846D-4A9983030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FC599-3F53-DD4E-8198-A618FA48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0DDD-CFA7-724E-88DE-F4C499A3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EF702D-7CC0-0C4E-8143-E7AE4897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074E9-A47B-3A42-95ED-EE0E4954F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F24C6-0DA8-2B4E-8910-BB44695C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EBA97-1F3E-E044-83E8-61B3F12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133BC-1972-C54E-8389-32D91471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BD156-3E2D-AB41-BCB4-C137F5FD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252DE-08BB-CE46-AD5F-81C552633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5AC5B-FF92-9345-B7CA-14245CD92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2362A-A684-644B-9177-C7E08C8554A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2A73F-DB90-8E47-A905-ED57E75BA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FFADB-F8E5-A44E-A8BC-EA147B704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42D09-FE60-C54A-B79A-E228B961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5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10.emf"/><Relationship Id="rId4" Type="http://schemas.openxmlformats.org/officeDocument/2006/relationships/image" Target="../media/image6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03B362E-8618-0244-A662-FBE3E19D14D5}"/>
              </a:ext>
            </a:extLst>
          </p:cNvPr>
          <p:cNvSpPr/>
          <p:nvPr/>
        </p:nvSpPr>
        <p:spPr>
          <a:xfrm>
            <a:off x="1808154" y="0"/>
            <a:ext cx="8575694" cy="6913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CAEAC1C-551C-9F45-8ADD-33B1250B3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" r="2546"/>
          <a:stretch/>
        </p:blipFill>
        <p:spPr>
          <a:xfrm>
            <a:off x="1808150" y="0"/>
            <a:ext cx="857569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462FB-34B7-6648-AF7C-737C240E4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36" t="3571" r="32807" b="84212"/>
          <a:stretch/>
        </p:blipFill>
        <p:spPr>
          <a:xfrm>
            <a:off x="6358197" y="4682866"/>
            <a:ext cx="2826328" cy="44684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6223C9-3DC8-4D49-B596-53C71E791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36"/>
          <a:stretch/>
        </p:blipFill>
        <p:spPr>
          <a:xfrm>
            <a:off x="6095997" y="5271522"/>
            <a:ext cx="4056412" cy="14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6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06E94B2B-E84D-3B4C-A3C2-E97048F03B5C}"/>
              </a:ext>
            </a:extLst>
          </p:cNvPr>
          <p:cNvSpPr/>
          <p:nvPr/>
        </p:nvSpPr>
        <p:spPr>
          <a:xfrm>
            <a:off x="2185373" y="-317501"/>
            <a:ext cx="8544103" cy="736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6FDB5-5B3F-0E4A-991C-28D8E108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6" t="34166" r="18727" b="40031"/>
          <a:stretch/>
        </p:blipFill>
        <p:spPr>
          <a:xfrm flipH="1">
            <a:off x="3029933" y="2832944"/>
            <a:ext cx="635629" cy="45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93DF2-E2E5-F043-AA9A-27D39D50A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8" t="11254" r="81038" b="75651"/>
          <a:stretch/>
        </p:blipFill>
        <p:spPr>
          <a:xfrm>
            <a:off x="2791537" y="5826401"/>
            <a:ext cx="789649" cy="62146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BE0C9-8AB0-084B-9DAC-2B1168F05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995" b="87010" l="59593" r="94953">
                        <a14:foregroundMark x1="94953" y1="80336" x2="94375" y2="80336"/>
                        <a14:foregroundMark x1="91791" y1="78451" x2="94801" y2="78930"/>
                        <a14:foregroundMark x1="62755" y1="74070" x2="59593" y2="71676"/>
                        <a14:backgroundMark x1="95500" y1="80336" x2="95227" y2="76465"/>
                        <a14:backgroundMark x1="95227" y1="77433" x2="94922" y2="77891"/>
                        <a14:backgroundMark x1="94922" y1="77433" x2="94345" y2="78400"/>
                        <a14:backgroundMark x1="94558" y1="79215" x2="93007" y2="78248"/>
                        <a14:backgroundMark x1="94862" y1="79215" x2="94558" y2="77789"/>
                        <a14:backgroundMark x1="94558" y1="77585" x2="94132" y2="76159"/>
                      </a14:backgroundRemoval>
                    </a14:imgEffect>
                  </a14:imgLayer>
                </a14:imgProps>
              </a:ext>
            </a:extLst>
          </a:blip>
          <a:srcRect l="57938" t="67918" r="5386" b="10832"/>
          <a:stretch/>
        </p:blipFill>
        <p:spPr>
          <a:xfrm flipH="1">
            <a:off x="2704458" y="3664709"/>
            <a:ext cx="971636" cy="335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84980F-15E0-CD45-9802-204DEDEB5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47" t="20658" r="34474" b="62880"/>
          <a:stretch/>
        </p:blipFill>
        <p:spPr>
          <a:xfrm>
            <a:off x="2522859" y="2215735"/>
            <a:ext cx="777981" cy="353778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EE3144-4622-5141-9E49-60301366B7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926" b="94127" l="67233" r="83267">
                        <a14:foregroundMark x1="82067" y1="87928" x2="82967" y2="87928"/>
                        <a14:foregroundMark x1="77233" y1="90049" x2="74633" y2="90701"/>
                        <a14:foregroundMark x1="81867" y1="88091" x2="80033" y2="89233"/>
                        <a14:foregroundMark x1="80433" y1="87439" x2="73767" y2="90375"/>
                        <a14:foregroundMark x1="73767" y1="90375" x2="72133" y2="92496"/>
                        <a14:foregroundMark x1="67833" y1="87276" x2="67233" y2="85481"/>
                        <a14:foregroundMark x1="76933" y1="90538" x2="76333" y2="91028"/>
                        <a14:foregroundMark x1="75833" y1="90212" x2="74633" y2="89233"/>
                      </a14:backgroundRemoval>
                    </a14:imgEffect>
                  </a14:imgLayer>
                </a14:imgProps>
              </a:ext>
            </a:extLst>
          </a:blip>
          <a:srcRect l="66164" t="81536" r="14798" b="4464"/>
          <a:stretch/>
        </p:blipFill>
        <p:spPr>
          <a:xfrm flipH="1">
            <a:off x="2576012" y="1267344"/>
            <a:ext cx="1135568" cy="511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97263C-59DF-5F41-A16C-A8316029E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57795" y="4857912"/>
            <a:ext cx="539088" cy="7776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2D77C7-73B9-3941-AE65-F848245E23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478" t="65375" r="43479" b="10232"/>
          <a:stretch/>
        </p:blipFill>
        <p:spPr>
          <a:xfrm flipH="1">
            <a:off x="2681578" y="4415537"/>
            <a:ext cx="994515" cy="401711"/>
          </a:xfrm>
          <a:prstGeom prst="rect">
            <a:avLst/>
          </a:prstGeom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FCD81948-C7F3-C049-BEEA-3ED346CF05A2}"/>
              </a:ext>
            </a:extLst>
          </p:cNvPr>
          <p:cNvSpPr/>
          <p:nvPr/>
        </p:nvSpPr>
        <p:spPr>
          <a:xfrm flipH="1" flipV="1">
            <a:off x="5795331" y="-127911"/>
            <a:ext cx="234970" cy="23497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E0AF78-8677-9043-BCD2-69F372B817F2}"/>
              </a:ext>
            </a:extLst>
          </p:cNvPr>
          <p:cNvSpPr/>
          <p:nvPr/>
        </p:nvSpPr>
        <p:spPr>
          <a:xfrm>
            <a:off x="5758561" y="-127910"/>
            <a:ext cx="234970" cy="234970"/>
          </a:xfrm>
          <a:prstGeom prst="rtTriangle">
            <a:avLst/>
          </a:prstGeom>
          <a:solidFill>
            <a:srgbClr val="863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9B0A6A-1215-AB43-8C1E-A086315F8A5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22" r="64013"/>
          <a:stretch/>
        </p:blipFill>
        <p:spPr>
          <a:xfrm>
            <a:off x="3619083" y="228436"/>
            <a:ext cx="5402644" cy="61748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75148A-60D7-714B-9507-C8A9814BC7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666" r="3708"/>
          <a:stretch/>
        </p:blipFill>
        <p:spPr>
          <a:xfrm>
            <a:off x="9209107" y="228436"/>
            <a:ext cx="301314" cy="61748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A3C24F-B20D-EA4A-95B7-509E9D3D79B1}"/>
              </a:ext>
            </a:extLst>
          </p:cNvPr>
          <p:cNvCxnSpPr>
            <a:cxnSpLocks/>
          </p:cNvCxnSpPr>
          <p:nvPr/>
        </p:nvCxnSpPr>
        <p:spPr>
          <a:xfrm flipV="1">
            <a:off x="2567640" y="1747861"/>
            <a:ext cx="7882128" cy="1359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76B199-A2D7-0440-82E2-12C208F300E2}"/>
              </a:ext>
            </a:extLst>
          </p:cNvPr>
          <p:cNvCxnSpPr>
            <a:cxnSpLocks/>
          </p:cNvCxnSpPr>
          <p:nvPr/>
        </p:nvCxnSpPr>
        <p:spPr>
          <a:xfrm flipV="1">
            <a:off x="2570299" y="2536267"/>
            <a:ext cx="7879469" cy="18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6D8310-E8A8-194C-98EB-0EE3A88525BB}"/>
              </a:ext>
            </a:extLst>
          </p:cNvPr>
          <p:cNvCxnSpPr>
            <a:cxnSpLocks/>
          </p:cNvCxnSpPr>
          <p:nvPr/>
        </p:nvCxnSpPr>
        <p:spPr>
          <a:xfrm>
            <a:off x="2568360" y="3315861"/>
            <a:ext cx="788140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06B6A8-3911-CE43-B396-5B975B0054D8}"/>
              </a:ext>
            </a:extLst>
          </p:cNvPr>
          <p:cNvCxnSpPr>
            <a:cxnSpLocks/>
          </p:cNvCxnSpPr>
          <p:nvPr/>
        </p:nvCxnSpPr>
        <p:spPr>
          <a:xfrm flipV="1">
            <a:off x="2570299" y="4064618"/>
            <a:ext cx="7879469" cy="1324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3E8824-E1A0-7C4C-9675-934EB65B3269}"/>
              </a:ext>
            </a:extLst>
          </p:cNvPr>
          <p:cNvCxnSpPr>
            <a:cxnSpLocks/>
          </p:cNvCxnSpPr>
          <p:nvPr/>
        </p:nvCxnSpPr>
        <p:spPr>
          <a:xfrm>
            <a:off x="2568360" y="4852561"/>
            <a:ext cx="788140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B39EFE-D4F2-7C48-B434-F597A91F3B7D}"/>
              </a:ext>
            </a:extLst>
          </p:cNvPr>
          <p:cNvCxnSpPr>
            <a:cxnSpLocks/>
          </p:cNvCxnSpPr>
          <p:nvPr/>
        </p:nvCxnSpPr>
        <p:spPr>
          <a:xfrm>
            <a:off x="2568360" y="5625608"/>
            <a:ext cx="788140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8B722091-0692-9042-BB5B-D6DFEF70BDD9}"/>
              </a:ext>
            </a:extLst>
          </p:cNvPr>
          <p:cNvSpPr/>
          <p:nvPr/>
        </p:nvSpPr>
        <p:spPr>
          <a:xfrm flipH="1" flipV="1">
            <a:off x="4091527" y="-126394"/>
            <a:ext cx="234970" cy="23497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622465C0-AADF-5F4B-8025-CF2597C56D01}"/>
              </a:ext>
            </a:extLst>
          </p:cNvPr>
          <p:cNvSpPr/>
          <p:nvPr/>
        </p:nvSpPr>
        <p:spPr>
          <a:xfrm>
            <a:off x="4054757" y="-126393"/>
            <a:ext cx="234970" cy="234970"/>
          </a:xfrm>
          <a:prstGeom prst="rtTriangle">
            <a:avLst/>
          </a:prstGeom>
          <a:solidFill>
            <a:srgbClr val="9A6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4381CA-5CD5-5E44-8002-271FAF7F4641}"/>
              </a:ext>
            </a:extLst>
          </p:cNvPr>
          <p:cNvSpPr/>
          <p:nvPr/>
        </p:nvSpPr>
        <p:spPr>
          <a:xfrm>
            <a:off x="7206057" y="-126394"/>
            <a:ext cx="234970" cy="234970"/>
          </a:xfrm>
          <a:prstGeom prst="rect">
            <a:avLst/>
          </a:prstGeom>
          <a:solidFill>
            <a:srgbClr val="7D8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521C924B-4BF5-2145-A969-EBDD489E5355}"/>
              </a:ext>
            </a:extLst>
          </p:cNvPr>
          <p:cNvSpPr/>
          <p:nvPr/>
        </p:nvSpPr>
        <p:spPr>
          <a:xfrm flipH="1" flipV="1">
            <a:off x="3770424" y="274429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8657A37-166B-4141-A81E-1DF766B6FB89}"/>
              </a:ext>
            </a:extLst>
          </p:cNvPr>
          <p:cNvSpPr/>
          <p:nvPr/>
        </p:nvSpPr>
        <p:spPr>
          <a:xfrm flipH="1" flipV="1">
            <a:off x="3970504" y="274429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561491D4-42E3-234F-A0F0-A18656A763BE}"/>
              </a:ext>
            </a:extLst>
          </p:cNvPr>
          <p:cNvSpPr/>
          <p:nvPr/>
        </p:nvSpPr>
        <p:spPr>
          <a:xfrm flipH="1" flipV="1">
            <a:off x="4157884" y="274429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F2F72700-ED73-FE4A-91FE-A6AA52DB6AF2}"/>
              </a:ext>
            </a:extLst>
          </p:cNvPr>
          <p:cNvSpPr/>
          <p:nvPr/>
        </p:nvSpPr>
        <p:spPr>
          <a:xfrm flipH="1" flipV="1">
            <a:off x="4348439" y="274429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2812FC0A-1653-564C-BE9A-20A4B6F3AEAF}"/>
              </a:ext>
            </a:extLst>
          </p:cNvPr>
          <p:cNvSpPr/>
          <p:nvPr/>
        </p:nvSpPr>
        <p:spPr>
          <a:xfrm flipH="1" flipV="1">
            <a:off x="4538994" y="272777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277694DB-13F6-6944-951C-9DB30C485362}"/>
              </a:ext>
            </a:extLst>
          </p:cNvPr>
          <p:cNvSpPr/>
          <p:nvPr/>
        </p:nvSpPr>
        <p:spPr>
          <a:xfrm flipH="1" flipV="1">
            <a:off x="4732724" y="274429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9197E84B-CAE4-EC4C-B191-11C0F0182560}"/>
              </a:ext>
            </a:extLst>
          </p:cNvPr>
          <p:cNvSpPr/>
          <p:nvPr/>
        </p:nvSpPr>
        <p:spPr>
          <a:xfrm flipH="1" flipV="1">
            <a:off x="3770424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343E353F-2239-474D-AE3F-5CB91A78B578}"/>
              </a:ext>
            </a:extLst>
          </p:cNvPr>
          <p:cNvSpPr/>
          <p:nvPr/>
        </p:nvSpPr>
        <p:spPr>
          <a:xfrm flipH="1" flipV="1">
            <a:off x="3955072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467BD374-B0C8-C94D-B8B3-35D10BB1010E}"/>
              </a:ext>
            </a:extLst>
          </p:cNvPr>
          <p:cNvSpPr/>
          <p:nvPr/>
        </p:nvSpPr>
        <p:spPr>
          <a:xfrm flipH="1" flipV="1">
            <a:off x="4142452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2F106A59-E59F-E24A-8ADE-CE72B0792FF5}"/>
              </a:ext>
            </a:extLst>
          </p:cNvPr>
          <p:cNvSpPr/>
          <p:nvPr/>
        </p:nvSpPr>
        <p:spPr>
          <a:xfrm flipH="1" flipV="1">
            <a:off x="4333007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EB609396-14C8-D747-8D4E-4C393EE12959}"/>
              </a:ext>
            </a:extLst>
          </p:cNvPr>
          <p:cNvSpPr/>
          <p:nvPr/>
        </p:nvSpPr>
        <p:spPr>
          <a:xfrm flipH="1" flipV="1">
            <a:off x="4523562" y="511052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E5088100-6CB2-F247-9EB2-3544FBA9F9C6}"/>
              </a:ext>
            </a:extLst>
          </p:cNvPr>
          <p:cNvSpPr/>
          <p:nvPr/>
        </p:nvSpPr>
        <p:spPr>
          <a:xfrm flipH="1" flipV="1">
            <a:off x="4717292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8CDFF363-E993-FF4E-831B-46829A4C57D6}"/>
              </a:ext>
            </a:extLst>
          </p:cNvPr>
          <p:cNvSpPr/>
          <p:nvPr/>
        </p:nvSpPr>
        <p:spPr>
          <a:xfrm flipH="1" flipV="1">
            <a:off x="4907774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8378B227-C458-EB4E-B09A-C8561E4BC129}"/>
              </a:ext>
            </a:extLst>
          </p:cNvPr>
          <p:cNvSpPr/>
          <p:nvPr/>
        </p:nvSpPr>
        <p:spPr>
          <a:xfrm flipH="1" flipV="1">
            <a:off x="5099040" y="512704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00D18538-564E-0A49-842D-D78F9A8E922B}"/>
              </a:ext>
            </a:extLst>
          </p:cNvPr>
          <p:cNvSpPr/>
          <p:nvPr/>
        </p:nvSpPr>
        <p:spPr>
          <a:xfrm flipH="1" flipV="1">
            <a:off x="5285849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305E37B5-4ABC-2C43-B08E-765378A218B4}"/>
              </a:ext>
            </a:extLst>
          </p:cNvPr>
          <p:cNvSpPr/>
          <p:nvPr/>
        </p:nvSpPr>
        <p:spPr>
          <a:xfrm flipH="1" flipV="1">
            <a:off x="5478213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E7CC6267-40E7-DA4B-A7CF-9BEB0C1074FA}"/>
              </a:ext>
            </a:extLst>
          </p:cNvPr>
          <p:cNvSpPr/>
          <p:nvPr/>
        </p:nvSpPr>
        <p:spPr>
          <a:xfrm flipH="1" flipV="1">
            <a:off x="5665593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89CD6478-B352-334B-A4B5-CE627083F0F1}"/>
              </a:ext>
            </a:extLst>
          </p:cNvPr>
          <p:cNvSpPr/>
          <p:nvPr/>
        </p:nvSpPr>
        <p:spPr>
          <a:xfrm flipH="1" flipV="1">
            <a:off x="5852290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587309EC-67B8-A04C-8EB7-542CB085D119}"/>
              </a:ext>
            </a:extLst>
          </p:cNvPr>
          <p:cNvSpPr/>
          <p:nvPr/>
        </p:nvSpPr>
        <p:spPr>
          <a:xfrm flipH="1" flipV="1">
            <a:off x="6050561" y="512901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42140919-3781-F64B-A4EA-663C2550068A}"/>
              </a:ext>
            </a:extLst>
          </p:cNvPr>
          <p:cNvSpPr/>
          <p:nvPr/>
        </p:nvSpPr>
        <p:spPr>
          <a:xfrm flipH="1" flipV="1">
            <a:off x="6236575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Triangle 64">
            <a:extLst>
              <a:ext uri="{FF2B5EF4-FFF2-40B4-BE49-F238E27FC236}">
                <a16:creationId xmlns:a16="http://schemas.microsoft.com/office/drawing/2014/main" id="{252DB80A-5A4D-2444-B0E6-EECE3356507F}"/>
              </a:ext>
            </a:extLst>
          </p:cNvPr>
          <p:cNvSpPr/>
          <p:nvPr/>
        </p:nvSpPr>
        <p:spPr>
          <a:xfrm flipH="1" flipV="1">
            <a:off x="6423199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434CAA91-DDC5-D444-9E9E-206668F7EC95}"/>
              </a:ext>
            </a:extLst>
          </p:cNvPr>
          <p:cNvSpPr/>
          <p:nvPr/>
        </p:nvSpPr>
        <p:spPr>
          <a:xfrm flipH="1" flipV="1">
            <a:off x="6599033" y="514553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F8E66772-8EEA-6B43-8EAB-284DA0274460}"/>
              </a:ext>
            </a:extLst>
          </p:cNvPr>
          <p:cNvSpPr/>
          <p:nvPr/>
        </p:nvSpPr>
        <p:spPr>
          <a:xfrm flipH="1" flipV="1">
            <a:off x="6771182" y="512129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35105C12-C87A-3844-9A7C-F7AAE1ABA3C6}"/>
              </a:ext>
            </a:extLst>
          </p:cNvPr>
          <p:cNvSpPr/>
          <p:nvPr/>
        </p:nvSpPr>
        <p:spPr>
          <a:xfrm flipH="1" flipV="1">
            <a:off x="3766866" y="1813341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Triangle 72">
            <a:extLst>
              <a:ext uri="{FF2B5EF4-FFF2-40B4-BE49-F238E27FC236}">
                <a16:creationId xmlns:a16="http://schemas.microsoft.com/office/drawing/2014/main" id="{ADDDC144-3185-4D49-B3E5-4133D6A134BA}"/>
              </a:ext>
            </a:extLst>
          </p:cNvPr>
          <p:cNvSpPr/>
          <p:nvPr/>
        </p:nvSpPr>
        <p:spPr>
          <a:xfrm flipH="1" flipV="1">
            <a:off x="3934924" y="1813341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93F842CE-7AA5-A544-B47D-3E988F9DED03}"/>
              </a:ext>
            </a:extLst>
          </p:cNvPr>
          <p:cNvSpPr/>
          <p:nvPr/>
        </p:nvSpPr>
        <p:spPr>
          <a:xfrm flipH="1" flipV="1">
            <a:off x="4100956" y="1813341"/>
            <a:ext cx="187380" cy="187380"/>
          </a:xfrm>
          <a:prstGeom prst="rtTriangle">
            <a:avLst/>
          </a:prstGeom>
          <a:solidFill>
            <a:srgbClr val="419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Triangle 76">
            <a:extLst>
              <a:ext uri="{FF2B5EF4-FFF2-40B4-BE49-F238E27FC236}">
                <a16:creationId xmlns:a16="http://schemas.microsoft.com/office/drawing/2014/main" id="{57651019-7682-E741-BFDF-B27613BB968C}"/>
              </a:ext>
            </a:extLst>
          </p:cNvPr>
          <p:cNvSpPr/>
          <p:nvPr/>
        </p:nvSpPr>
        <p:spPr>
          <a:xfrm flipH="1" flipV="1">
            <a:off x="3770424" y="2059892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Triangle 77">
            <a:extLst>
              <a:ext uri="{FF2B5EF4-FFF2-40B4-BE49-F238E27FC236}">
                <a16:creationId xmlns:a16="http://schemas.microsoft.com/office/drawing/2014/main" id="{6F5ACACB-6A1F-414E-9375-14911E9C7323}"/>
              </a:ext>
            </a:extLst>
          </p:cNvPr>
          <p:cNvSpPr/>
          <p:nvPr/>
        </p:nvSpPr>
        <p:spPr>
          <a:xfrm flipH="1" flipV="1">
            <a:off x="3981716" y="2059892"/>
            <a:ext cx="187380" cy="187380"/>
          </a:xfrm>
          <a:prstGeom prst="rtTriangle">
            <a:avLst/>
          </a:prstGeom>
          <a:solidFill>
            <a:srgbClr val="487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60528A-F655-F442-9941-405508710DDE}"/>
              </a:ext>
            </a:extLst>
          </p:cNvPr>
          <p:cNvSpPr txBox="1"/>
          <p:nvPr/>
        </p:nvSpPr>
        <p:spPr>
          <a:xfrm>
            <a:off x="3766866" y="6642636"/>
            <a:ext cx="5670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Percentage of known species represented in databases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942DBD-5295-8849-81CC-B857E726E7CC}"/>
              </a:ext>
            </a:extLst>
          </p:cNvPr>
          <p:cNvSpPr txBox="1"/>
          <p:nvPr/>
        </p:nvSpPr>
        <p:spPr>
          <a:xfrm>
            <a:off x="3619083" y="6348453"/>
            <a:ext cx="57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0%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AB126C-CB1D-1742-8DA7-94AB5F78FFAE}"/>
              </a:ext>
            </a:extLst>
          </p:cNvPr>
          <p:cNvSpPr txBox="1"/>
          <p:nvPr/>
        </p:nvSpPr>
        <p:spPr>
          <a:xfrm>
            <a:off x="9036275" y="6343965"/>
            <a:ext cx="1285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8546E26-367E-3B4F-8FC4-BCE86C783647}"/>
              </a:ext>
            </a:extLst>
          </p:cNvPr>
          <p:cNvCxnSpPr/>
          <p:nvPr/>
        </p:nvCxnSpPr>
        <p:spPr>
          <a:xfrm>
            <a:off x="9074004" y="258780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07706D5-4616-0B49-9105-6882A0248A72}"/>
              </a:ext>
            </a:extLst>
          </p:cNvPr>
          <p:cNvCxnSpPr/>
          <p:nvPr/>
        </p:nvCxnSpPr>
        <p:spPr>
          <a:xfrm>
            <a:off x="9117447" y="257715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B18219C-0367-A04E-A47A-E47720FB5FBC}"/>
              </a:ext>
            </a:extLst>
          </p:cNvPr>
          <p:cNvCxnSpPr/>
          <p:nvPr/>
        </p:nvCxnSpPr>
        <p:spPr>
          <a:xfrm>
            <a:off x="9069409" y="501565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65334-7971-EA42-B234-DD0A2F8CE13F}"/>
              </a:ext>
            </a:extLst>
          </p:cNvPr>
          <p:cNvCxnSpPr/>
          <p:nvPr/>
        </p:nvCxnSpPr>
        <p:spPr>
          <a:xfrm>
            <a:off x="9112852" y="500500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607AAFF-9CBA-D04A-86B4-26B19C71A8CD}"/>
              </a:ext>
            </a:extLst>
          </p:cNvPr>
          <p:cNvCxnSpPr/>
          <p:nvPr/>
        </p:nvCxnSpPr>
        <p:spPr>
          <a:xfrm>
            <a:off x="9070006" y="749757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75FBEBD-EF53-6C40-9780-18714AE8796A}"/>
              </a:ext>
            </a:extLst>
          </p:cNvPr>
          <p:cNvCxnSpPr/>
          <p:nvPr/>
        </p:nvCxnSpPr>
        <p:spPr>
          <a:xfrm>
            <a:off x="9113449" y="748692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09885EE-F2C4-594F-8410-F5CEEA1C95D7}"/>
              </a:ext>
            </a:extLst>
          </p:cNvPr>
          <p:cNvCxnSpPr/>
          <p:nvPr/>
        </p:nvCxnSpPr>
        <p:spPr>
          <a:xfrm>
            <a:off x="9079375" y="1517205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F534A8-9AD6-1246-94A8-4F16878FADBF}"/>
              </a:ext>
            </a:extLst>
          </p:cNvPr>
          <p:cNvCxnSpPr/>
          <p:nvPr/>
        </p:nvCxnSpPr>
        <p:spPr>
          <a:xfrm>
            <a:off x="9122818" y="1516140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64A745-5DB7-954D-AEF7-CFE51D1F03EC}"/>
              </a:ext>
            </a:extLst>
          </p:cNvPr>
          <p:cNvCxnSpPr/>
          <p:nvPr/>
        </p:nvCxnSpPr>
        <p:spPr>
          <a:xfrm>
            <a:off x="9076481" y="1791341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AE0061-863E-EA4A-A53D-A2B7E1DE6EC6}"/>
              </a:ext>
            </a:extLst>
          </p:cNvPr>
          <p:cNvCxnSpPr/>
          <p:nvPr/>
        </p:nvCxnSpPr>
        <p:spPr>
          <a:xfrm>
            <a:off x="9119924" y="1790276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BED18EB-FA10-114A-83D0-EABE2F6EC010}"/>
              </a:ext>
            </a:extLst>
          </p:cNvPr>
          <p:cNvCxnSpPr/>
          <p:nvPr/>
        </p:nvCxnSpPr>
        <p:spPr>
          <a:xfrm>
            <a:off x="9071886" y="2034126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CD02F5F-AD75-D442-993E-54FD0A28B512}"/>
              </a:ext>
            </a:extLst>
          </p:cNvPr>
          <p:cNvCxnSpPr/>
          <p:nvPr/>
        </p:nvCxnSpPr>
        <p:spPr>
          <a:xfrm>
            <a:off x="9115329" y="2033061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0120DD7-D5DB-B842-B448-2800EAA7C5E7}"/>
              </a:ext>
            </a:extLst>
          </p:cNvPr>
          <p:cNvCxnSpPr/>
          <p:nvPr/>
        </p:nvCxnSpPr>
        <p:spPr>
          <a:xfrm>
            <a:off x="9072483" y="2282318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1D4035C-340E-4D4E-B248-1BF0349AD08F}"/>
              </a:ext>
            </a:extLst>
          </p:cNvPr>
          <p:cNvCxnSpPr/>
          <p:nvPr/>
        </p:nvCxnSpPr>
        <p:spPr>
          <a:xfrm>
            <a:off x="9115926" y="2281253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D4F4CD2-9989-CB44-80F7-0CA90C689F75}"/>
              </a:ext>
            </a:extLst>
          </p:cNvPr>
          <p:cNvCxnSpPr/>
          <p:nvPr/>
        </p:nvCxnSpPr>
        <p:spPr>
          <a:xfrm>
            <a:off x="9076214" y="2567105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DE8EBB9-FC01-BA4F-8387-1A46797F600E}"/>
              </a:ext>
            </a:extLst>
          </p:cNvPr>
          <p:cNvCxnSpPr/>
          <p:nvPr/>
        </p:nvCxnSpPr>
        <p:spPr>
          <a:xfrm>
            <a:off x="9119657" y="2566040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8A4CB26-60FC-7E42-966C-FF1111E9CA5A}"/>
              </a:ext>
            </a:extLst>
          </p:cNvPr>
          <p:cNvCxnSpPr/>
          <p:nvPr/>
        </p:nvCxnSpPr>
        <p:spPr>
          <a:xfrm>
            <a:off x="9071619" y="2809890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0469B3D-8233-3A49-8F3F-2A4FEEAC4FD2}"/>
              </a:ext>
            </a:extLst>
          </p:cNvPr>
          <p:cNvCxnSpPr/>
          <p:nvPr/>
        </p:nvCxnSpPr>
        <p:spPr>
          <a:xfrm>
            <a:off x="9115062" y="2808825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3920179-5086-E441-817A-44ECB9C1F233}"/>
              </a:ext>
            </a:extLst>
          </p:cNvPr>
          <p:cNvCxnSpPr/>
          <p:nvPr/>
        </p:nvCxnSpPr>
        <p:spPr>
          <a:xfrm>
            <a:off x="9072216" y="3058082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76BFB0C-E007-C043-8922-734595BC2912}"/>
              </a:ext>
            </a:extLst>
          </p:cNvPr>
          <p:cNvCxnSpPr/>
          <p:nvPr/>
        </p:nvCxnSpPr>
        <p:spPr>
          <a:xfrm>
            <a:off x="9115659" y="3057017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84E3A03-A481-F142-B8BE-2C968A0E8181}"/>
              </a:ext>
            </a:extLst>
          </p:cNvPr>
          <p:cNvCxnSpPr/>
          <p:nvPr/>
        </p:nvCxnSpPr>
        <p:spPr>
          <a:xfrm>
            <a:off x="9073407" y="3342985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FDC274F-5B19-354C-A564-F47241465047}"/>
              </a:ext>
            </a:extLst>
          </p:cNvPr>
          <p:cNvCxnSpPr/>
          <p:nvPr/>
        </p:nvCxnSpPr>
        <p:spPr>
          <a:xfrm>
            <a:off x="9116850" y="3341920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23819A0-80B3-DE47-93D1-B97C3421EDD7}"/>
              </a:ext>
            </a:extLst>
          </p:cNvPr>
          <p:cNvCxnSpPr/>
          <p:nvPr/>
        </p:nvCxnSpPr>
        <p:spPr>
          <a:xfrm>
            <a:off x="9068812" y="3585770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934443F-4365-B943-BA78-01D4E5DD8445}"/>
              </a:ext>
            </a:extLst>
          </p:cNvPr>
          <p:cNvCxnSpPr/>
          <p:nvPr/>
        </p:nvCxnSpPr>
        <p:spPr>
          <a:xfrm>
            <a:off x="9112255" y="3584705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560EF8A-F152-8F4E-AD12-887CAC723B39}"/>
              </a:ext>
            </a:extLst>
          </p:cNvPr>
          <p:cNvCxnSpPr/>
          <p:nvPr/>
        </p:nvCxnSpPr>
        <p:spPr>
          <a:xfrm>
            <a:off x="9069409" y="3833962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115A2D0-7F40-3F4D-BED8-03942406280E}"/>
              </a:ext>
            </a:extLst>
          </p:cNvPr>
          <p:cNvCxnSpPr/>
          <p:nvPr/>
        </p:nvCxnSpPr>
        <p:spPr>
          <a:xfrm>
            <a:off x="9112852" y="3832897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811920E-FBD1-A544-97EF-A548A8B804A0}"/>
              </a:ext>
            </a:extLst>
          </p:cNvPr>
          <p:cNvCxnSpPr/>
          <p:nvPr/>
        </p:nvCxnSpPr>
        <p:spPr>
          <a:xfrm>
            <a:off x="9072810" y="4117096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555979-0C18-864D-AD11-0C7FFE4C7469}"/>
              </a:ext>
            </a:extLst>
          </p:cNvPr>
          <p:cNvCxnSpPr/>
          <p:nvPr/>
        </p:nvCxnSpPr>
        <p:spPr>
          <a:xfrm>
            <a:off x="9116253" y="4116031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280DDB4-1008-8942-8FD8-AEB526508FA8}"/>
              </a:ext>
            </a:extLst>
          </p:cNvPr>
          <p:cNvCxnSpPr/>
          <p:nvPr/>
        </p:nvCxnSpPr>
        <p:spPr>
          <a:xfrm>
            <a:off x="9068215" y="4359881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B351DAC-10D7-AD48-9BDB-73152BAEB265}"/>
              </a:ext>
            </a:extLst>
          </p:cNvPr>
          <p:cNvCxnSpPr/>
          <p:nvPr/>
        </p:nvCxnSpPr>
        <p:spPr>
          <a:xfrm>
            <a:off x="9111658" y="4358816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5308AC1-4831-B245-9126-4DE5E2586808}"/>
              </a:ext>
            </a:extLst>
          </p:cNvPr>
          <p:cNvCxnSpPr/>
          <p:nvPr/>
        </p:nvCxnSpPr>
        <p:spPr>
          <a:xfrm>
            <a:off x="9068812" y="4608073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58787FE-2376-7746-A1C7-1AAF294D16E2}"/>
              </a:ext>
            </a:extLst>
          </p:cNvPr>
          <p:cNvCxnSpPr/>
          <p:nvPr/>
        </p:nvCxnSpPr>
        <p:spPr>
          <a:xfrm>
            <a:off x="9112255" y="4607008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3DCEA23-66C5-784B-B46C-C33940D8187A}"/>
              </a:ext>
            </a:extLst>
          </p:cNvPr>
          <p:cNvCxnSpPr/>
          <p:nvPr/>
        </p:nvCxnSpPr>
        <p:spPr>
          <a:xfrm>
            <a:off x="9072236" y="4897560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DE60123-6AE3-D447-87DF-559D6E73D2AD}"/>
              </a:ext>
            </a:extLst>
          </p:cNvPr>
          <p:cNvCxnSpPr/>
          <p:nvPr/>
        </p:nvCxnSpPr>
        <p:spPr>
          <a:xfrm>
            <a:off x="9115679" y="4896495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D711F5E-FC81-104E-8F6B-19F87B483182}"/>
              </a:ext>
            </a:extLst>
          </p:cNvPr>
          <p:cNvCxnSpPr/>
          <p:nvPr/>
        </p:nvCxnSpPr>
        <p:spPr>
          <a:xfrm>
            <a:off x="9067641" y="5140345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FCD3192-C6D6-D94D-A0A0-66A55DA36D91}"/>
              </a:ext>
            </a:extLst>
          </p:cNvPr>
          <p:cNvCxnSpPr/>
          <p:nvPr/>
        </p:nvCxnSpPr>
        <p:spPr>
          <a:xfrm>
            <a:off x="9111084" y="5139280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E294B47-7E3A-8F40-A877-A18D3CA04CC1}"/>
              </a:ext>
            </a:extLst>
          </p:cNvPr>
          <p:cNvCxnSpPr/>
          <p:nvPr/>
        </p:nvCxnSpPr>
        <p:spPr>
          <a:xfrm>
            <a:off x="9068238" y="5388537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BF65ADA-CF17-A840-AC3E-C5BF19826BCD}"/>
              </a:ext>
            </a:extLst>
          </p:cNvPr>
          <p:cNvCxnSpPr/>
          <p:nvPr/>
        </p:nvCxnSpPr>
        <p:spPr>
          <a:xfrm>
            <a:off x="9111681" y="5387472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90CB52D-718D-3D4B-899A-0EA4794E6459}"/>
              </a:ext>
            </a:extLst>
          </p:cNvPr>
          <p:cNvCxnSpPr/>
          <p:nvPr/>
        </p:nvCxnSpPr>
        <p:spPr>
          <a:xfrm>
            <a:off x="9069321" y="5663690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A2C6F8D-44B1-FA49-A631-6EB16C02ABD7}"/>
              </a:ext>
            </a:extLst>
          </p:cNvPr>
          <p:cNvCxnSpPr/>
          <p:nvPr/>
        </p:nvCxnSpPr>
        <p:spPr>
          <a:xfrm>
            <a:off x="9112764" y="5662625"/>
            <a:ext cx="57407" cy="231721"/>
          </a:xfrm>
          <a:prstGeom prst="line">
            <a:avLst/>
          </a:prstGeom>
          <a:ln>
            <a:solidFill>
              <a:srgbClr val="9A6B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14EA17B-0353-9D40-BE8D-D2AED8739F88}"/>
              </a:ext>
            </a:extLst>
          </p:cNvPr>
          <p:cNvCxnSpPr/>
          <p:nvPr/>
        </p:nvCxnSpPr>
        <p:spPr>
          <a:xfrm>
            <a:off x="9064726" y="5906475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BFDE756-64DB-874B-8507-C957E8FC6AA9}"/>
              </a:ext>
            </a:extLst>
          </p:cNvPr>
          <p:cNvCxnSpPr/>
          <p:nvPr/>
        </p:nvCxnSpPr>
        <p:spPr>
          <a:xfrm>
            <a:off x="9108169" y="5905410"/>
            <a:ext cx="57407" cy="231721"/>
          </a:xfrm>
          <a:prstGeom prst="line">
            <a:avLst/>
          </a:prstGeom>
          <a:ln>
            <a:solidFill>
              <a:srgbClr val="863D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1810D4F-A27C-E748-A9ED-01B92971231E}"/>
              </a:ext>
            </a:extLst>
          </p:cNvPr>
          <p:cNvCxnSpPr/>
          <p:nvPr/>
        </p:nvCxnSpPr>
        <p:spPr>
          <a:xfrm>
            <a:off x="9065323" y="6154667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D10F626-8611-FA4F-9024-EADE9F482601}"/>
              </a:ext>
            </a:extLst>
          </p:cNvPr>
          <p:cNvCxnSpPr/>
          <p:nvPr/>
        </p:nvCxnSpPr>
        <p:spPr>
          <a:xfrm>
            <a:off x="9108766" y="6153602"/>
            <a:ext cx="57407" cy="231721"/>
          </a:xfrm>
          <a:prstGeom prst="line">
            <a:avLst/>
          </a:prstGeom>
          <a:ln>
            <a:solidFill>
              <a:srgbClr val="7D8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FC16B2E5-40F3-FB45-B2FC-AC3C758B8510}"/>
              </a:ext>
            </a:extLst>
          </p:cNvPr>
          <p:cNvSpPr txBox="1"/>
          <p:nvPr/>
        </p:nvSpPr>
        <p:spPr>
          <a:xfrm>
            <a:off x="3594510" y="-158413"/>
            <a:ext cx="5670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Living Planet     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BioTIME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PREDICTS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85CCC964-5CBD-9A4F-A130-ACF4F8316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1" t="63683" b="15291"/>
          <a:stretch/>
        </p:blipFill>
        <p:spPr>
          <a:xfrm>
            <a:off x="2349859" y="412274"/>
            <a:ext cx="1163969" cy="630824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FDA8F-6E5D-CD49-9F1E-EDBE6793D4B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42" t="46896" r="70289" b="26437"/>
          <a:stretch/>
        </p:blipFill>
        <p:spPr>
          <a:xfrm flipH="1">
            <a:off x="2943144" y="274430"/>
            <a:ext cx="827279" cy="523132"/>
          </a:xfrm>
          <a:prstGeom prst="ellipse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02C714E1-68C1-3141-8783-964AB396790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2090" b="81746" l="7143" r="95437">
                        <a14:foregroundMark x1="88988" y1="36475" x2="89559" y2="36276"/>
                        <a14:foregroundMark x1="84846" y1="37434" x2="95437" y2="36078"/>
                        <a14:foregroundMark x1="45263" y1="80060" x2="47991" y2="81779"/>
                        <a14:foregroundMark x1="27207" y1="57308" x2="23611" y2="57705"/>
                        <a14:foregroundMark x1="20759" y1="58664" x2="15154" y2="60185"/>
                        <a14:foregroundMark x1="10293" y1="61905" x2="7143" y2="62665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401" t="15016" b="14232"/>
          <a:stretch/>
        </p:blipFill>
        <p:spPr>
          <a:xfrm>
            <a:off x="2873097" y="1824889"/>
            <a:ext cx="935336" cy="508544"/>
          </a:xfrm>
          <a:prstGeom prst="ellipse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7BA829A1-6706-5443-97D8-2887EBD76C8A}"/>
              </a:ext>
            </a:extLst>
          </p:cNvPr>
          <p:cNvSpPr txBox="1"/>
          <p:nvPr/>
        </p:nvSpPr>
        <p:spPr>
          <a:xfrm>
            <a:off x="2162479" y="163754"/>
            <a:ext cx="112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Birds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40C33D6-B14E-7E46-8F87-31433563765E}"/>
              </a:ext>
            </a:extLst>
          </p:cNvPr>
          <p:cNvSpPr/>
          <p:nvPr/>
        </p:nvSpPr>
        <p:spPr>
          <a:xfrm>
            <a:off x="9359484" y="5627499"/>
            <a:ext cx="1369993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/ 1,257,040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3699 / 1,257,040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8767 / 1,257,040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0D96386-4333-F648-98D3-DDBE4C5E1E0C}"/>
              </a:ext>
            </a:extLst>
          </p:cNvPr>
          <p:cNvSpPr/>
          <p:nvPr/>
        </p:nvSpPr>
        <p:spPr>
          <a:xfrm>
            <a:off x="9364950" y="998641"/>
            <a:ext cx="1141869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544 / 32,513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6140 / 32,513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/ 32,513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7CF873C-B689-9649-B6DE-9B4A42A06A83}"/>
              </a:ext>
            </a:extLst>
          </p:cNvPr>
          <p:cNvSpPr/>
          <p:nvPr/>
        </p:nvSpPr>
        <p:spPr>
          <a:xfrm>
            <a:off x="9354836" y="2519061"/>
            <a:ext cx="994814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 / 6,439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114 / 6,439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397 / 6,439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4189104-3E90-BF47-902B-0928C5C4E04E}"/>
              </a:ext>
            </a:extLst>
          </p:cNvPr>
          <p:cNvSpPr/>
          <p:nvPr/>
        </p:nvSpPr>
        <p:spPr>
          <a:xfrm>
            <a:off x="9362288" y="3313229"/>
            <a:ext cx="987362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 / 1,226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/ 1,226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/ 1,226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30DF3D2-FBF7-4C44-8080-4B7CCA96F168}"/>
              </a:ext>
            </a:extLst>
          </p:cNvPr>
          <p:cNvSpPr/>
          <p:nvPr/>
        </p:nvSpPr>
        <p:spPr>
          <a:xfrm>
            <a:off x="9359484" y="1774135"/>
            <a:ext cx="1119763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306 / 5,852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285 / 5,852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577 / 5,852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4A42FC9-6566-734D-BBF5-6C7B3E8788E2}"/>
              </a:ext>
            </a:extLst>
          </p:cNvPr>
          <p:cNvSpPr/>
          <p:nvPr/>
        </p:nvSpPr>
        <p:spPr>
          <a:xfrm>
            <a:off x="9354837" y="4053413"/>
            <a:ext cx="1084564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 / 10,233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 / 10,233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352 / 10,233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627DCD8D-966A-B446-B846-B091A4F663DC}"/>
              </a:ext>
            </a:extLst>
          </p:cNvPr>
          <p:cNvSpPr/>
          <p:nvPr/>
        </p:nvSpPr>
        <p:spPr>
          <a:xfrm>
            <a:off x="9363256" y="4828907"/>
            <a:ext cx="1251865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/ 348,000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5965 / 348,000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7655 / 348,000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84E65E8-473C-C249-87C3-5C6D23E9E483}"/>
              </a:ext>
            </a:extLst>
          </p:cNvPr>
          <p:cNvSpPr txBox="1"/>
          <p:nvPr/>
        </p:nvSpPr>
        <p:spPr>
          <a:xfrm>
            <a:off x="2331317" y="1011830"/>
            <a:ext cx="112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Bony fish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C6477BB-7472-7840-BC76-0E46860D18ED}"/>
              </a:ext>
            </a:extLst>
          </p:cNvPr>
          <p:cNvSpPr txBox="1"/>
          <p:nvPr/>
        </p:nvSpPr>
        <p:spPr>
          <a:xfrm>
            <a:off x="2351250" y="1785887"/>
            <a:ext cx="112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Mammals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66875-107B-384E-A229-DA2830590FC3}"/>
              </a:ext>
            </a:extLst>
          </p:cNvPr>
          <p:cNvCxnSpPr>
            <a:cxnSpLocks/>
          </p:cNvCxnSpPr>
          <p:nvPr/>
        </p:nvCxnSpPr>
        <p:spPr>
          <a:xfrm>
            <a:off x="2554941" y="986828"/>
            <a:ext cx="788445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00FA7B4-62B9-0240-8E2F-6A597640AEA0}"/>
              </a:ext>
            </a:extLst>
          </p:cNvPr>
          <p:cNvSpPr txBox="1"/>
          <p:nvPr/>
        </p:nvSpPr>
        <p:spPr>
          <a:xfrm>
            <a:off x="2350506" y="2548824"/>
            <a:ext cx="132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Amphibians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A2B51FE-2F58-7F45-B98B-10D238246D06}"/>
              </a:ext>
            </a:extLst>
          </p:cNvPr>
          <p:cNvSpPr txBox="1"/>
          <p:nvPr/>
        </p:nvSpPr>
        <p:spPr>
          <a:xfrm>
            <a:off x="2237115" y="3325779"/>
            <a:ext cx="112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Sharks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3049B3A-89D8-0245-9404-54638DFBC199}"/>
              </a:ext>
            </a:extLst>
          </p:cNvPr>
          <p:cNvSpPr txBox="1"/>
          <p:nvPr/>
        </p:nvSpPr>
        <p:spPr>
          <a:xfrm>
            <a:off x="2279275" y="4100683"/>
            <a:ext cx="112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Reptiles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5E2FF36-A513-E241-BA36-C943BEA86AD1}"/>
              </a:ext>
            </a:extLst>
          </p:cNvPr>
          <p:cNvSpPr/>
          <p:nvPr/>
        </p:nvSpPr>
        <p:spPr>
          <a:xfrm>
            <a:off x="9359484" y="213411"/>
            <a:ext cx="1206627" cy="76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968 / 10,356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2263 / 10,356</a:t>
            </a:r>
          </a:p>
          <a:p>
            <a:pPr>
              <a:lnSpc>
                <a:spcPct val="125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3199 / 10,356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1CDA550-28BE-BB43-B5D1-8964B615E5A0}"/>
              </a:ext>
            </a:extLst>
          </p:cNvPr>
          <p:cNvSpPr txBox="1"/>
          <p:nvPr/>
        </p:nvSpPr>
        <p:spPr>
          <a:xfrm>
            <a:off x="2362580" y="4865329"/>
            <a:ext cx="1127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Terrestrial plants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44AF843-60CF-684F-9327-907625651543}"/>
              </a:ext>
            </a:extLst>
          </p:cNvPr>
          <p:cNvSpPr txBox="1"/>
          <p:nvPr/>
        </p:nvSpPr>
        <p:spPr>
          <a:xfrm>
            <a:off x="2388367" y="5665542"/>
            <a:ext cx="1203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Arthropods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0E8FAC7-9143-EC40-94F7-A22FD2BB8880}"/>
              </a:ext>
            </a:extLst>
          </p:cNvPr>
          <p:cNvSpPr txBox="1"/>
          <p:nvPr/>
        </p:nvSpPr>
        <p:spPr>
          <a:xfrm>
            <a:off x="9344435" y="-214563"/>
            <a:ext cx="13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 database / Known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06915B6-12BA-1C49-BC59-D7F6ED1A5AAD}"/>
              </a:ext>
            </a:extLst>
          </p:cNvPr>
          <p:cNvSpPr/>
          <p:nvPr/>
        </p:nvSpPr>
        <p:spPr>
          <a:xfrm>
            <a:off x="3768955" y="4159214"/>
            <a:ext cx="168058" cy="141079"/>
          </a:xfrm>
          <a:prstGeom prst="rect">
            <a:avLst/>
          </a:prstGeom>
          <a:solidFill>
            <a:srgbClr val="9A6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73E53195-5B05-E948-B402-411DE332F404}"/>
              </a:ext>
            </a:extLst>
          </p:cNvPr>
          <p:cNvSpPr/>
          <p:nvPr/>
        </p:nvSpPr>
        <p:spPr>
          <a:xfrm>
            <a:off x="3768955" y="4398174"/>
            <a:ext cx="64740" cy="155652"/>
          </a:xfrm>
          <a:prstGeom prst="rect">
            <a:avLst/>
          </a:prstGeom>
          <a:solidFill>
            <a:srgbClr val="863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366FA97-7F42-B64F-95FB-AF08C0F0E187}"/>
              </a:ext>
            </a:extLst>
          </p:cNvPr>
          <p:cNvSpPr/>
          <p:nvPr/>
        </p:nvSpPr>
        <p:spPr>
          <a:xfrm>
            <a:off x="3771179" y="5919177"/>
            <a:ext cx="45719" cy="155652"/>
          </a:xfrm>
          <a:prstGeom prst="rect">
            <a:avLst/>
          </a:prstGeom>
          <a:solidFill>
            <a:srgbClr val="863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444BEF3-B2C1-3841-84C2-4D494BAE41BF}"/>
              </a:ext>
            </a:extLst>
          </p:cNvPr>
          <p:cNvSpPr/>
          <p:nvPr/>
        </p:nvSpPr>
        <p:spPr>
          <a:xfrm>
            <a:off x="3774159" y="6171565"/>
            <a:ext cx="92352" cy="171882"/>
          </a:xfrm>
          <a:prstGeom prst="rect">
            <a:avLst/>
          </a:prstGeom>
          <a:solidFill>
            <a:srgbClr val="7D8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393E0AF-1521-E94B-A17E-9257D3959D63}"/>
              </a:ext>
            </a:extLst>
          </p:cNvPr>
          <p:cNvSpPr txBox="1"/>
          <p:nvPr/>
        </p:nvSpPr>
        <p:spPr>
          <a:xfrm>
            <a:off x="5096207" y="6343964"/>
            <a:ext cx="57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CCE1882-1886-D447-9FE7-2DBDEA45EFE4}"/>
              </a:ext>
            </a:extLst>
          </p:cNvPr>
          <p:cNvSpPr txBox="1"/>
          <p:nvPr/>
        </p:nvSpPr>
        <p:spPr>
          <a:xfrm>
            <a:off x="6579564" y="6326099"/>
            <a:ext cx="57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E2667D7-EBDA-F349-9F82-047393E6AB01}"/>
              </a:ext>
            </a:extLst>
          </p:cNvPr>
          <p:cNvSpPr txBox="1"/>
          <p:nvPr/>
        </p:nvSpPr>
        <p:spPr>
          <a:xfrm>
            <a:off x="8053076" y="6330107"/>
            <a:ext cx="57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FE7E795-4AF5-2F45-B94D-634A91365BF7}"/>
              </a:ext>
            </a:extLst>
          </p:cNvPr>
          <p:cNvSpPr/>
          <p:nvPr/>
        </p:nvSpPr>
        <p:spPr>
          <a:xfrm>
            <a:off x="3771896" y="2634040"/>
            <a:ext cx="168058" cy="141079"/>
          </a:xfrm>
          <a:prstGeom prst="rect">
            <a:avLst/>
          </a:prstGeom>
          <a:solidFill>
            <a:srgbClr val="9A6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63BFF53-0163-DD48-B5E5-332432934B32}"/>
              </a:ext>
            </a:extLst>
          </p:cNvPr>
          <p:cNvSpPr txBox="1"/>
          <p:nvPr/>
        </p:nvSpPr>
        <p:spPr>
          <a:xfrm>
            <a:off x="3686499" y="2554062"/>
            <a:ext cx="554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1%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7DE2022B-0EB7-FA48-B326-BC29019D621F}"/>
              </a:ext>
            </a:extLst>
          </p:cNvPr>
          <p:cNvSpPr/>
          <p:nvPr/>
        </p:nvSpPr>
        <p:spPr>
          <a:xfrm>
            <a:off x="3752578" y="1499669"/>
            <a:ext cx="6682902" cy="24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AE5EBA0-EB28-2645-97DC-8699738F5A84}"/>
              </a:ext>
            </a:extLst>
          </p:cNvPr>
          <p:cNvSpPr/>
          <p:nvPr/>
        </p:nvSpPr>
        <p:spPr>
          <a:xfrm>
            <a:off x="3746766" y="3586105"/>
            <a:ext cx="6682902" cy="484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4B8CCD4-47D8-DC43-A900-8EBEA95B3F1F}"/>
              </a:ext>
            </a:extLst>
          </p:cNvPr>
          <p:cNvSpPr/>
          <p:nvPr/>
        </p:nvSpPr>
        <p:spPr>
          <a:xfrm>
            <a:off x="3742210" y="4883606"/>
            <a:ext cx="6682902" cy="24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D0FB051-814F-1E4A-B6A3-D1B194222BFC}"/>
              </a:ext>
            </a:extLst>
          </p:cNvPr>
          <p:cNvSpPr/>
          <p:nvPr/>
        </p:nvSpPr>
        <p:spPr>
          <a:xfrm>
            <a:off x="3752848" y="5661639"/>
            <a:ext cx="6682902" cy="24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21EEC65-9DA4-3D40-ABF7-BDF42164D02B}"/>
              </a:ext>
            </a:extLst>
          </p:cNvPr>
          <p:cNvSpPr/>
          <p:nvPr/>
        </p:nvSpPr>
        <p:spPr>
          <a:xfrm>
            <a:off x="3774643" y="1042865"/>
            <a:ext cx="5606730" cy="200212"/>
          </a:xfrm>
          <a:prstGeom prst="rect">
            <a:avLst/>
          </a:prstGeom>
          <a:solidFill>
            <a:schemeClr val="bg1"/>
          </a:solidFill>
          <a:ln>
            <a:solidFill>
              <a:srgbClr val="578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B6107A-B86A-CE44-89EC-4176CE5396BF}"/>
              </a:ext>
            </a:extLst>
          </p:cNvPr>
          <p:cNvSpPr/>
          <p:nvPr/>
        </p:nvSpPr>
        <p:spPr>
          <a:xfrm>
            <a:off x="3780510" y="1040295"/>
            <a:ext cx="273335" cy="200075"/>
          </a:xfrm>
          <a:prstGeom prst="rect">
            <a:avLst/>
          </a:prstGeom>
          <a:solidFill>
            <a:srgbClr val="578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A0541-F32C-1F45-A1F5-1E5E2F6AD462}"/>
              </a:ext>
            </a:extLst>
          </p:cNvPr>
          <p:cNvSpPr/>
          <p:nvPr/>
        </p:nvSpPr>
        <p:spPr>
          <a:xfrm>
            <a:off x="9028079" y="1019393"/>
            <a:ext cx="166480" cy="243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3CD841F-5502-B24B-9A98-2E0B2ECA2A43}"/>
              </a:ext>
            </a:extLst>
          </p:cNvPr>
          <p:cNvCxnSpPr/>
          <p:nvPr/>
        </p:nvCxnSpPr>
        <p:spPr>
          <a:xfrm>
            <a:off x="9083373" y="1026228"/>
            <a:ext cx="57407" cy="231721"/>
          </a:xfrm>
          <a:prstGeom prst="line">
            <a:avLst/>
          </a:prstGeom>
          <a:ln>
            <a:solidFill>
              <a:srgbClr val="578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BE9916A-7C5A-E34F-9BEC-F704F612A81F}"/>
              </a:ext>
            </a:extLst>
          </p:cNvPr>
          <p:cNvCxnSpPr/>
          <p:nvPr/>
        </p:nvCxnSpPr>
        <p:spPr>
          <a:xfrm>
            <a:off x="9126816" y="1025163"/>
            <a:ext cx="57407" cy="231721"/>
          </a:xfrm>
          <a:prstGeom prst="line">
            <a:avLst/>
          </a:prstGeom>
          <a:ln>
            <a:solidFill>
              <a:srgbClr val="578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FA3D9C44-0823-A94A-8391-A4389F8E935F}"/>
              </a:ext>
            </a:extLst>
          </p:cNvPr>
          <p:cNvSpPr txBox="1"/>
          <p:nvPr/>
        </p:nvSpPr>
        <p:spPr>
          <a:xfrm>
            <a:off x="3726608" y="1017689"/>
            <a:ext cx="554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1%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11407F8-5265-624D-8B3D-75A97B83A506}"/>
              </a:ext>
            </a:extLst>
          </p:cNvPr>
          <p:cNvSpPr/>
          <p:nvPr/>
        </p:nvSpPr>
        <p:spPr>
          <a:xfrm>
            <a:off x="3773761" y="1285538"/>
            <a:ext cx="5606730" cy="200212"/>
          </a:xfrm>
          <a:prstGeom prst="rect">
            <a:avLst/>
          </a:prstGeom>
          <a:solidFill>
            <a:schemeClr val="bg1"/>
          </a:solidFill>
          <a:ln>
            <a:solidFill>
              <a:srgbClr val="51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0C0FFC-9CE7-E741-9881-61333273EECE}"/>
              </a:ext>
            </a:extLst>
          </p:cNvPr>
          <p:cNvSpPr/>
          <p:nvPr/>
        </p:nvSpPr>
        <p:spPr>
          <a:xfrm>
            <a:off x="3777161" y="1288914"/>
            <a:ext cx="3078165" cy="198299"/>
          </a:xfrm>
          <a:prstGeom prst="rect">
            <a:avLst/>
          </a:prstGeom>
          <a:solidFill>
            <a:srgbClr val="51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45E16FB-8355-4743-A6AB-E0A56CF1C4AF}"/>
              </a:ext>
            </a:extLst>
          </p:cNvPr>
          <p:cNvSpPr txBox="1"/>
          <p:nvPr/>
        </p:nvSpPr>
        <p:spPr>
          <a:xfrm>
            <a:off x="6220079" y="1256621"/>
            <a:ext cx="554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19%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B54462D-3ACC-AC47-92C8-66B772CAEDFC}"/>
              </a:ext>
            </a:extLst>
          </p:cNvPr>
          <p:cNvSpPr/>
          <p:nvPr/>
        </p:nvSpPr>
        <p:spPr>
          <a:xfrm>
            <a:off x="9023188" y="1255767"/>
            <a:ext cx="166480" cy="243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39E9622-8420-E147-82D5-BDEEF1A823B5}"/>
              </a:ext>
            </a:extLst>
          </p:cNvPr>
          <p:cNvCxnSpPr/>
          <p:nvPr/>
        </p:nvCxnSpPr>
        <p:spPr>
          <a:xfrm>
            <a:off x="9078778" y="1269013"/>
            <a:ext cx="57407" cy="231721"/>
          </a:xfrm>
          <a:prstGeom prst="line">
            <a:avLst/>
          </a:prstGeom>
          <a:ln>
            <a:solidFill>
              <a:srgbClr val="51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39488A8-C4C2-D345-B12F-59C072889A0C}"/>
              </a:ext>
            </a:extLst>
          </p:cNvPr>
          <p:cNvCxnSpPr/>
          <p:nvPr/>
        </p:nvCxnSpPr>
        <p:spPr>
          <a:xfrm>
            <a:off x="9122221" y="1267948"/>
            <a:ext cx="57407" cy="231721"/>
          </a:xfrm>
          <a:prstGeom prst="line">
            <a:avLst/>
          </a:prstGeom>
          <a:ln>
            <a:solidFill>
              <a:srgbClr val="51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1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EC869CB-49B5-1D46-949E-AD5DA5D2C205}"/>
              </a:ext>
            </a:extLst>
          </p:cNvPr>
          <p:cNvSpPr/>
          <p:nvPr/>
        </p:nvSpPr>
        <p:spPr>
          <a:xfrm>
            <a:off x="744279" y="0"/>
            <a:ext cx="110578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E7CE98-DB97-204E-8261-E1F4B5C4F019}"/>
              </a:ext>
            </a:extLst>
          </p:cNvPr>
          <p:cNvGrpSpPr/>
          <p:nvPr/>
        </p:nvGrpSpPr>
        <p:grpSpPr>
          <a:xfrm>
            <a:off x="8769652" y="3675147"/>
            <a:ext cx="3422348" cy="2741713"/>
            <a:chOff x="9804554" y="3866533"/>
            <a:chExt cx="3422348" cy="2741713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FBB5827-0812-1B4C-97DC-9ECB41F152FC}"/>
                </a:ext>
              </a:extLst>
            </p:cNvPr>
            <p:cNvSpPr/>
            <p:nvPr/>
          </p:nvSpPr>
          <p:spPr>
            <a:xfrm flipH="1" flipV="1">
              <a:off x="9841325" y="4848125"/>
              <a:ext cx="409923" cy="409923"/>
            </a:xfrm>
            <a:prstGeom prst="rtTriangle">
              <a:avLst/>
            </a:prstGeom>
            <a:solidFill>
              <a:srgbClr val="487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7721B4ED-4AC1-4441-AA5D-72B58333C9FF}"/>
                </a:ext>
              </a:extLst>
            </p:cNvPr>
            <p:cNvSpPr/>
            <p:nvPr/>
          </p:nvSpPr>
          <p:spPr>
            <a:xfrm>
              <a:off x="9804555" y="4848126"/>
              <a:ext cx="409923" cy="409923"/>
            </a:xfrm>
            <a:prstGeom prst="rtTriangle">
              <a:avLst/>
            </a:prstGeom>
            <a:solidFill>
              <a:srgbClr val="863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E86C728F-7F59-1F4A-B9AD-1A9BAA1F437A}"/>
                </a:ext>
              </a:extLst>
            </p:cNvPr>
            <p:cNvSpPr/>
            <p:nvPr/>
          </p:nvSpPr>
          <p:spPr>
            <a:xfrm flipH="1" flipV="1">
              <a:off x="9841325" y="4190424"/>
              <a:ext cx="409923" cy="409923"/>
            </a:xfrm>
            <a:prstGeom prst="rtTriangle">
              <a:avLst/>
            </a:prstGeom>
            <a:solidFill>
              <a:srgbClr val="419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865383A4-2613-ED49-AA14-45FD89BA5787}"/>
                </a:ext>
              </a:extLst>
            </p:cNvPr>
            <p:cNvSpPr/>
            <p:nvPr/>
          </p:nvSpPr>
          <p:spPr>
            <a:xfrm>
              <a:off x="9804555" y="4190425"/>
              <a:ext cx="409923" cy="409923"/>
            </a:xfrm>
            <a:prstGeom prst="rtTriangle">
              <a:avLst/>
            </a:prstGeom>
            <a:solidFill>
              <a:srgbClr val="9A6B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53756B-CDC0-4340-B72B-4716E67456A7}"/>
                </a:ext>
              </a:extLst>
            </p:cNvPr>
            <p:cNvSpPr/>
            <p:nvPr/>
          </p:nvSpPr>
          <p:spPr>
            <a:xfrm>
              <a:off x="9804554" y="5505825"/>
              <a:ext cx="409923" cy="409923"/>
            </a:xfrm>
            <a:prstGeom prst="rect">
              <a:avLst/>
            </a:prstGeom>
            <a:solidFill>
              <a:srgbClr val="7D8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A5E13-A6AB-E149-A396-B8536D29CFBD}"/>
                </a:ext>
              </a:extLst>
            </p:cNvPr>
            <p:cNvSpPr txBox="1"/>
            <p:nvPr/>
          </p:nvSpPr>
          <p:spPr>
            <a:xfrm>
              <a:off x="10288018" y="3866533"/>
              <a:ext cx="2938884" cy="2741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Living Planet </a:t>
              </a:r>
            </a:p>
            <a:p>
              <a:pPr>
                <a:lnSpc>
                  <a:spcPct val="250000"/>
                </a:lnSpc>
              </a:pP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BioTIME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250000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PREDICTS</a:t>
              </a:r>
            </a:p>
            <a:p>
              <a:pPr>
                <a:lnSpc>
                  <a:spcPct val="250000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 change space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162731-D697-A24F-860B-D714AA108F10}"/>
                </a:ext>
              </a:extLst>
            </p:cNvPr>
            <p:cNvSpPr/>
            <p:nvPr/>
          </p:nvSpPr>
          <p:spPr>
            <a:xfrm>
              <a:off x="9804554" y="6163524"/>
              <a:ext cx="409923" cy="409923"/>
            </a:xfrm>
            <a:prstGeom prst="rect">
              <a:avLst/>
            </a:prstGeom>
            <a:solidFill>
              <a:srgbClr val="CC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4871A0-DC30-6F43-8B36-85CBB927D724}"/>
              </a:ext>
            </a:extLst>
          </p:cNvPr>
          <p:cNvSpPr txBox="1"/>
          <p:nvPr/>
        </p:nvSpPr>
        <p:spPr>
          <a:xfrm>
            <a:off x="408505" y="3429000"/>
            <a:ext cx="206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      Marine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3C1603-CEB1-5144-8F6C-F0D82F5E976D}"/>
              </a:ext>
            </a:extLst>
          </p:cNvPr>
          <p:cNvSpPr txBox="1"/>
          <p:nvPr/>
        </p:nvSpPr>
        <p:spPr>
          <a:xfrm>
            <a:off x="543185" y="0"/>
            <a:ext cx="206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      Terrestrial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0C46F-0087-A445-853C-EF051B4646BF}"/>
              </a:ext>
            </a:extLst>
          </p:cNvPr>
          <p:cNvSpPr txBox="1"/>
          <p:nvPr/>
        </p:nvSpPr>
        <p:spPr>
          <a:xfrm>
            <a:off x="860596" y="431538"/>
            <a:ext cx="1085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 = 4640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4DE4A-EE39-8F46-BD5C-6054E7EFFCC6}"/>
              </a:ext>
            </a:extLst>
          </p:cNvPr>
          <p:cNvSpPr txBox="1"/>
          <p:nvPr/>
        </p:nvSpPr>
        <p:spPr>
          <a:xfrm>
            <a:off x="860596" y="3860538"/>
            <a:ext cx="1085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 = 2700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62D13-96D6-7042-8522-CD4937813EE0}"/>
              </a:ext>
            </a:extLst>
          </p:cNvPr>
          <p:cNvSpPr txBox="1"/>
          <p:nvPr/>
        </p:nvSpPr>
        <p:spPr>
          <a:xfrm>
            <a:off x="4451060" y="431538"/>
            <a:ext cx="1085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 = 2191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8592D-3EFE-4E4C-9645-3E2BFBB64A4D}"/>
              </a:ext>
            </a:extLst>
          </p:cNvPr>
          <p:cNvSpPr txBox="1"/>
          <p:nvPr/>
        </p:nvSpPr>
        <p:spPr>
          <a:xfrm>
            <a:off x="4359156" y="3860538"/>
            <a:ext cx="1085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 = 42341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C9EF7D-7EED-344E-873D-4F833CBDD91F}"/>
              </a:ext>
            </a:extLst>
          </p:cNvPr>
          <p:cNvSpPr txBox="1"/>
          <p:nvPr/>
        </p:nvSpPr>
        <p:spPr>
          <a:xfrm>
            <a:off x="8263879" y="431537"/>
            <a:ext cx="1085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 = 468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0AC4F-88DD-B446-9547-383DCC4F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E656D5DF-4556-094F-B7D5-72506FB6D8BF}"/>
              </a:ext>
            </a:extLst>
          </p:cNvPr>
          <p:cNvSpPr/>
          <p:nvPr/>
        </p:nvSpPr>
        <p:spPr>
          <a:xfrm>
            <a:off x="2562518" y="82539"/>
            <a:ext cx="165529" cy="142697"/>
          </a:xfrm>
          <a:prstGeom prst="triangle">
            <a:avLst/>
          </a:prstGeom>
          <a:solidFill>
            <a:srgbClr val="303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BB4A187-B001-3347-9D09-B03F2AE095D2}"/>
              </a:ext>
            </a:extLst>
          </p:cNvPr>
          <p:cNvSpPr/>
          <p:nvPr/>
        </p:nvSpPr>
        <p:spPr>
          <a:xfrm>
            <a:off x="5962808" y="76443"/>
            <a:ext cx="165529" cy="142697"/>
          </a:xfrm>
          <a:prstGeom prst="triangle">
            <a:avLst/>
          </a:prstGeom>
          <a:solidFill>
            <a:srgbClr val="303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38AF2E0A-2309-044D-998A-B72156521146}"/>
              </a:ext>
            </a:extLst>
          </p:cNvPr>
          <p:cNvSpPr/>
          <p:nvPr/>
        </p:nvSpPr>
        <p:spPr>
          <a:xfrm>
            <a:off x="9403315" y="57962"/>
            <a:ext cx="165529" cy="142697"/>
          </a:xfrm>
          <a:prstGeom prst="triangle">
            <a:avLst/>
          </a:prstGeom>
          <a:solidFill>
            <a:srgbClr val="303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D62B2F5-EC6E-614A-A108-50529E6B55AA}"/>
              </a:ext>
            </a:extLst>
          </p:cNvPr>
          <p:cNvSpPr/>
          <p:nvPr/>
        </p:nvSpPr>
        <p:spPr>
          <a:xfrm>
            <a:off x="2567434" y="3457462"/>
            <a:ext cx="165529" cy="142697"/>
          </a:xfrm>
          <a:prstGeom prst="triangle">
            <a:avLst/>
          </a:prstGeom>
          <a:solidFill>
            <a:srgbClr val="303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99A23E23-22F3-8940-940C-E617A8B6090A}"/>
              </a:ext>
            </a:extLst>
          </p:cNvPr>
          <p:cNvSpPr/>
          <p:nvPr/>
        </p:nvSpPr>
        <p:spPr>
          <a:xfrm rot="217912">
            <a:off x="6083829" y="3442716"/>
            <a:ext cx="165529" cy="142697"/>
          </a:xfrm>
          <a:prstGeom prst="triangle">
            <a:avLst/>
          </a:prstGeom>
          <a:solidFill>
            <a:srgbClr val="303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1BDA6A9E-08AA-5248-BE31-9D6179F6B8BD}"/>
              </a:ext>
            </a:extLst>
          </p:cNvPr>
          <p:cNvSpPr/>
          <p:nvPr/>
        </p:nvSpPr>
        <p:spPr>
          <a:xfrm rot="5710592">
            <a:off x="3474458" y="1709777"/>
            <a:ext cx="165529" cy="142697"/>
          </a:xfrm>
          <a:prstGeom prst="triangle">
            <a:avLst/>
          </a:prstGeom>
          <a:solidFill>
            <a:srgbClr val="303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036FDB0-B0C8-4841-92A3-540136457659}"/>
              </a:ext>
            </a:extLst>
          </p:cNvPr>
          <p:cNvSpPr/>
          <p:nvPr/>
        </p:nvSpPr>
        <p:spPr>
          <a:xfrm rot="5710592">
            <a:off x="6878879" y="1699949"/>
            <a:ext cx="165529" cy="142697"/>
          </a:xfrm>
          <a:prstGeom prst="triangle">
            <a:avLst/>
          </a:prstGeom>
          <a:solidFill>
            <a:srgbClr val="303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6102D3B7-7452-5848-A432-CD43A6115D4F}"/>
              </a:ext>
            </a:extLst>
          </p:cNvPr>
          <p:cNvSpPr/>
          <p:nvPr/>
        </p:nvSpPr>
        <p:spPr>
          <a:xfrm rot="5710592">
            <a:off x="10300506" y="1707321"/>
            <a:ext cx="165529" cy="142697"/>
          </a:xfrm>
          <a:prstGeom prst="triangle">
            <a:avLst/>
          </a:prstGeom>
          <a:solidFill>
            <a:srgbClr val="303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C2E25F19-C7A5-724C-96E6-13AD88B025A1}"/>
              </a:ext>
            </a:extLst>
          </p:cNvPr>
          <p:cNvSpPr/>
          <p:nvPr/>
        </p:nvSpPr>
        <p:spPr>
          <a:xfrm rot="5710592">
            <a:off x="3560492" y="5151069"/>
            <a:ext cx="165529" cy="142697"/>
          </a:xfrm>
          <a:prstGeom prst="triangle">
            <a:avLst/>
          </a:prstGeom>
          <a:solidFill>
            <a:srgbClr val="303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A58E8327-3275-3D4A-A74B-B880BE9F9438}"/>
              </a:ext>
            </a:extLst>
          </p:cNvPr>
          <p:cNvSpPr/>
          <p:nvPr/>
        </p:nvSpPr>
        <p:spPr>
          <a:xfrm rot="5710592">
            <a:off x="6987037" y="5192859"/>
            <a:ext cx="165529" cy="142697"/>
          </a:xfrm>
          <a:prstGeom prst="triangle">
            <a:avLst/>
          </a:prstGeom>
          <a:solidFill>
            <a:srgbClr val="303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5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27F95CF-2084-A64B-9D98-436F49A447A3}"/>
              </a:ext>
            </a:extLst>
          </p:cNvPr>
          <p:cNvSpPr/>
          <p:nvPr/>
        </p:nvSpPr>
        <p:spPr>
          <a:xfrm>
            <a:off x="0" y="-1"/>
            <a:ext cx="12310110" cy="9788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4EBE53-04A6-4540-8E6E-B5C68160E88F}"/>
              </a:ext>
            </a:extLst>
          </p:cNvPr>
          <p:cNvSpPr/>
          <p:nvPr/>
        </p:nvSpPr>
        <p:spPr>
          <a:xfrm>
            <a:off x="186215" y="-1"/>
            <a:ext cx="1194863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41EA4-DD68-8E43-BB2B-6BB4EA763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9" b="4286"/>
          <a:stretch/>
        </p:blipFill>
        <p:spPr>
          <a:xfrm>
            <a:off x="7996281" y="437745"/>
            <a:ext cx="4051187" cy="6126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4F62C8-454D-654B-9D44-629CA77CA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9"/>
          <a:stretch/>
        </p:blipFill>
        <p:spPr>
          <a:xfrm>
            <a:off x="243367" y="428978"/>
            <a:ext cx="7581900" cy="61608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C5B370B-9CD2-1944-ACCF-8983B7CE7BBF}"/>
              </a:ext>
            </a:extLst>
          </p:cNvPr>
          <p:cNvSpPr/>
          <p:nvPr/>
        </p:nvSpPr>
        <p:spPr>
          <a:xfrm>
            <a:off x="1886168" y="5926227"/>
            <a:ext cx="234970" cy="23497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CF1C49-6FA4-824B-A0D9-11FA8345D272}"/>
              </a:ext>
            </a:extLst>
          </p:cNvPr>
          <p:cNvSpPr txBox="1"/>
          <p:nvPr/>
        </p:nvSpPr>
        <p:spPr>
          <a:xfrm>
            <a:off x="2003653" y="5889823"/>
            <a:ext cx="206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Global distribution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422FC2-6D3D-C04C-890F-697CC018F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619"/>
          <a:stretch/>
        </p:blipFill>
        <p:spPr>
          <a:xfrm>
            <a:off x="2314747" y="6620226"/>
            <a:ext cx="7581900" cy="152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747A733-27F1-E448-8873-E6A35272F3FE}"/>
              </a:ext>
            </a:extLst>
          </p:cNvPr>
          <p:cNvSpPr/>
          <p:nvPr/>
        </p:nvSpPr>
        <p:spPr>
          <a:xfrm>
            <a:off x="7870897" y="576668"/>
            <a:ext cx="159892" cy="5730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D31DB6-F01D-F34B-9819-F06C35161BC5}"/>
              </a:ext>
            </a:extLst>
          </p:cNvPr>
          <p:cNvSpPr txBox="1"/>
          <p:nvPr/>
        </p:nvSpPr>
        <p:spPr>
          <a:xfrm>
            <a:off x="7972424" y="365764"/>
            <a:ext cx="169164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Living Planet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2D7F8B-39DA-6048-9E19-CE6F4E5CD4BA}"/>
              </a:ext>
            </a:extLst>
          </p:cNvPr>
          <p:cNvSpPr/>
          <p:nvPr/>
        </p:nvSpPr>
        <p:spPr>
          <a:xfrm>
            <a:off x="1767840" y="307776"/>
            <a:ext cx="3997214" cy="5582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3CFF0-4274-9943-8005-E09B7DCC3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7" r="52955" b="10858"/>
          <a:stretch/>
        </p:blipFill>
        <p:spPr>
          <a:xfrm>
            <a:off x="3738339" y="428977"/>
            <a:ext cx="2103120" cy="5705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2CD15C-CD45-154C-813B-AAB4A3A95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79" r="26483" b="10858"/>
          <a:stretch/>
        </p:blipFill>
        <p:spPr>
          <a:xfrm>
            <a:off x="1644761" y="428977"/>
            <a:ext cx="2103120" cy="5705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4C271F-DB17-DF48-9752-E9A117BB81B6}"/>
              </a:ext>
            </a:extLst>
          </p:cNvPr>
          <p:cNvSpPr txBox="1"/>
          <p:nvPr/>
        </p:nvSpPr>
        <p:spPr>
          <a:xfrm>
            <a:off x="1817131" y="368671"/>
            <a:ext cx="169164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Living Planet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118C4-1AD6-3941-A6BC-F69095F7000E}"/>
              </a:ext>
            </a:extLst>
          </p:cNvPr>
          <p:cNvSpPr/>
          <p:nvPr/>
        </p:nvSpPr>
        <p:spPr>
          <a:xfrm>
            <a:off x="218018" y="2764465"/>
            <a:ext cx="1458547" cy="334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2BFE5-DE06-F946-9C3E-E8BE917047BF}"/>
              </a:ext>
            </a:extLst>
          </p:cNvPr>
          <p:cNvSpPr txBox="1"/>
          <p:nvPr/>
        </p:nvSpPr>
        <p:spPr>
          <a:xfrm>
            <a:off x="121448" y="2788623"/>
            <a:ext cx="1651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Human population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81F681-AEBB-C340-BEF0-633CC27BC3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" t="25581" r="38502" b="18144"/>
          <a:stretch/>
        </p:blipFill>
        <p:spPr>
          <a:xfrm>
            <a:off x="186215" y="7330072"/>
            <a:ext cx="7498080" cy="192024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89F7A7-F0D9-2741-9524-CE87475BF44E}"/>
              </a:ext>
            </a:extLst>
          </p:cNvPr>
          <p:cNvCxnSpPr>
            <a:cxnSpLocks/>
          </p:cNvCxnSpPr>
          <p:nvPr/>
        </p:nvCxnSpPr>
        <p:spPr>
          <a:xfrm>
            <a:off x="7905337" y="519652"/>
            <a:ext cx="0" cy="873066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1BF2D14-26CD-124C-9490-B2950FB3C2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503" t="34504" r="4747" b="11876"/>
          <a:stretch/>
        </p:blipFill>
        <p:spPr>
          <a:xfrm>
            <a:off x="8024318" y="7620839"/>
            <a:ext cx="4114800" cy="1828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E4E0AAC-B775-6448-8ADB-01031A7B623B}"/>
              </a:ext>
            </a:extLst>
          </p:cNvPr>
          <p:cNvSpPr txBox="1"/>
          <p:nvPr/>
        </p:nvSpPr>
        <p:spPr>
          <a:xfrm>
            <a:off x="7066986" y="64984"/>
            <a:ext cx="369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      Marine distributions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1F1929-1554-754B-86D1-77D671895541}"/>
              </a:ext>
            </a:extLst>
          </p:cNvPr>
          <p:cNvSpPr txBox="1"/>
          <p:nvPr/>
        </p:nvSpPr>
        <p:spPr>
          <a:xfrm>
            <a:off x="1010116" y="0"/>
            <a:ext cx="3692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      Terrestrial distributions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9338F-8CF4-CB45-8A22-45CBE6AFAD47}"/>
              </a:ext>
            </a:extLst>
          </p:cNvPr>
          <p:cNvSpPr txBox="1"/>
          <p:nvPr/>
        </p:nvSpPr>
        <p:spPr>
          <a:xfrm>
            <a:off x="1243580" y="6925019"/>
            <a:ext cx="3692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      Terrestrial model predictions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41B6AD-BBB1-C546-A69C-FEBE795FC5E6}"/>
              </a:ext>
            </a:extLst>
          </p:cNvPr>
          <p:cNvSpPr/>
          <p:nvPr/>
        </p:nvSpPr>
        <p:spPr>
          <a:xfrm>
            <a:off x="7844722" y="6521373"/>
            <a:ext cx="171014" cy="98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C14CC7-1513-F045-B2F6-14F32A97907D}"/>
              </a:ext>
            </a:extLst>
          </p:cNvPr>
          <p:cNvSpPr txBox="1"/>
          <p:nvPr/>
        </p:nvSpPr>
        <p:spPr>
          <a:xfrm>
            <a:off x="7280995" y="6990003"/>
            <a:ext cx="369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      Marine model predictions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EBD864-0B22-1342-A6CB-12B2447C9AE2}"/>
              </a:ext>
            </a:extLst>
          </p:cNvPr>
          <p:cNvSpPr txBox="1"/>
          <p:nvPr/>
        </p:nvSpPr>
        <p:spPr>
          <a:xfrm>
            <a:off x="1597666" y="9159256"/>
            <a:ext cx="117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Climate change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64F6E7-CBDB-6E48-A80F-15E3FDBDA2BB}"/>
              </a:ext>
            </a:extLst>
          </p:cNvPr>
          <p:cNvSpPr txBox="1"/>
          <p:nvPr/>
        </p:nvSpPr>
        <p:spPr>
          <a:xfrm>
            <a:off x="2718959" y="9159257"/>
            <a:ext cx="897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Human use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9C2288-0A54-B84E-A383-71A44876A39A}"/>
              </a:ext>
            </a:extLst>
          </p:cNvPr>
          <p:cNvSpPr txBox="1"/>
          <p:nvPr/>
        </p:nvSpPr>
        <p:spPr>
          <a:xfrm>
            <a:off x="3587567" y="9147242"/>
            <a:ext cx="117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Human population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50B472-3B5A-394C-BE07-0EAC07896D82}"/>
              </a:ext>
            </a:extLst>
          </p:cNvPr>
          <p:cNvSpPr txBox="1"/>
          <p:nvPr/>
        </p:nvSpPr>
        <p:spPr>
          <a:xfrm>
            <a:off x="4613670" y="9156504"/>
            <a:ext cx="1176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Pollution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019E00-2BA1-F84B-BF8D-785811867F2D}"/>
              </a:ext>
            </a:extLst>
          </p:cNvPr>
          <p:cNvSpPr txBox="1"/>
          <p:nvPr/>
        </p:nvSpPr>
        <p:spPr>
          <a:xfrm>
            <a:off x="5604907" y="9162547"/>
            <a:ext cx="1176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Invasions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8208EC-AC45-5C48-991A-76481FF26856}"/>
              </a:ext>
            </a:extLst>
          </p:cNvPr>
          <p:cNvSpPr txBox="1"/>
          <p:nvPr/>
        </p:nvSpPr>
        <p:spPr>
          <a:xfrm>
            <a:off x="6644601" y="9162547"/>
            <a:ext cx="1176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863F3AA-EBAC-744A-B662-100486A429E8}"/>
              </a:ext>
            </a:extLst>
          </p:cNvPr>
          <p:cNvCxnSpPr>
            <a:cxnSpLocks/>
          </p:cNvCxnSpPr>
          <p:nvPr/>
        </p:nvCxnSpPr>
        <p:spPr>
          <a:xfrm>
            <a:off x="2674826" y="7504109"/>
            <a:ext cx="0" cy="177849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A0586DB-48E4-B349-A7FA-E35E9B9B0B7C}"/>
              </a:ext>
            </a:extLst>
          </p:cNvPr>
          <p:cNvCxnSpPr>
            <a:cxnSpLocks/>
          </p:cNvCxnSpPr>
          <p:nvPr/>
        </p:nvCxnSpPr>
        <p:spPr>
          <a:xfrm>
            <a:off x="3678964" y="7519942"/>
            <a:ext cx="0" cy="177849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AFB9E03-0B10-CA43-B1C7-4830C0CE23BB}"/>
              </a:ext>
            </a:extLst>
          </p:cNvPr>
          <p:cNvCxnSpPr>
            <a:cxnSpLocks/>
          </p:cNvCxnSpPr>
          <p:nvPr/>
        </p:nvCxnSpPr>
        <p:spPr>
          <a:xfrm>
            <a:off x="4674512" y="7517966"/>
            <a:ext cx="0" cy="177849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9595924-BBF1-F444-9B9E-A24342A76A8B}"/>
              </a:ext>
            </a:extLst>
          </p:cNvPr>
          <p:cNvCxnSpPr>
            <a:cxnSpLocks/>
          </p:cNvCxnSpPr>
          <p:nvPr/>
        </p:nvCxnSpPr>
        <p:spPr>
          <a:xfrm>
            <a:off x="5672042" y="7517963"/>
            <a:ext cx="0" cy="177849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9C96400-0830-714E-A6E1-E9958C8335F5}"/>
              </a:ext>
            </a:extLst>
          </p:cNvPr>
          <p:cNvCxnSpPr>
            <a:cxnSpLocks/>
          </p:cNvCxnSpPr>
          <p:nvPr/>
        </p:nvCxnSpPr>
        <p:spPr>
          <a:xfrm>
            <a:off x="6681442" y="7541715"/>
            <a:ext cx="0" cy="177849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3A3065D-6483-2248-B4E8-EF1FF1C29569}"/>
              </a:ext>
            </a:extLst>
          </p:cNvPr>
          <p:cNvSpPr txBox="1"/>
          <p:nvPr/>
        </p:nvSpPr>
        <p:spPr>
          <a:xfrm>
            <a:off x="7804250" y="9162008"/>
            <a:ext cx="117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Climate change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89396E-D5EE-A64F-963A-D788268CBA38}"/>
              </a:ext>
            </a:extLst>
          </p:cNvPr>
          <p:cNvSpPr txBox="1"/>
          <p:nvPr/>
        </p:nvSpPr>
        <p:spPr>
          <a:xfrm>
            <a:off x="8635817" y="9162009"/>
            <a:ext cx="897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Human use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DAD731-7FE9-3545-8292-A8067BC781A5}"/>
              </a:ext>
            </a:extLst>
          </p:cNvPr>
          <p:cNvSpPr txBox="1"/>
          <p:nvPr/>
        </p:nvSpPr>
        <p:spPr>
          <a:xfrm>
            <a:off x="9171961" y="9149994"/>
            <a:ext cx="117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Human population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8AE7F7-7112-9447-9B14-6A4C6CC19206}"/>
              </a:ext>
            </a:extLst>
          </p:cNvPr>
          <p:cNvSpPr txBox="1"/>
          <p:nvPr/>
        </p:nvSpPr>
        <p:spPr>
          <a:xfrm>
            <a:off x="9823360" y="9159256"/>
            <a:ext cx="1176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Pollution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F9D2A8-0B6E-994B-B7D0-6938E5E83665}"/>
              </a:ext>
            </a:extLst>
          </p:cNvPr>
          <p:cNvSpPr txBox="1"/>
          <p:nvPr/>
        </p:nvSpPr>
        <p:spPr>
          <a:xfrm>
            <a:off x="10485113" y="9165299"/>
            <a:ext cx="1176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Invasions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01F3CD-BDEC-6A46-A757-01CC53195BA9}"/>
              </a:ext>
            </a:extLst>
          </p:cNvPr>
          <p:cNvSpPr txBox="1"/>
          <p:nvPr/>
        </p:nvSpPr>
        <p:spPr>
          <a:xfrm>
            <a:off x="11246515" y="9165299"/>
            <a:ext cx="1176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4D3B056-A372-2049-9F03-8C75C904B527}"/>
              </a:ext>
            </a:extLst>
          </p:cNvPr>
          <p:cNvCxnSpPr>
            <a:cxnSpLocks/>
          </p:cNvCxnSpPr>
          <p:nvPr/>
        </p:nvCxnSpPr>
        <p:spPr>
          <a:xfrm>
            <a:off x="8722386" y="7506861"/>
            <a:ext cx="0" cy="177849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5AE9CD7-1345-C642-9A02-7A463079AD74}"/>
              </a:ext>
            </a:extLst>
          </p:cNvPr>
          <p:cNvCxnSpPr>
            <a:cxnSpLocks/>
          </p:cNvCxnSpPr>
          <p:nvPr/>
        </p:nvCxnSpPr>
        <p:spPr>
          <a:xfrm>
            <a:off x="9408471" y="7522694"/>
            <a:ext cx="0" cy="177849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C4A4331-0356-5D40-9C0F-67F4963CBFAE}"/>
              </a:ext>
            </a:extLst>
          </p:cNvPr>
          <p:cNvCxnSpPr>
            <a:cxnSpLocks/>
          </p:cNvCxnSpPr>
          <p:nvPr/>
        </p:nvCxnSpPr>
        <p:spPr>
          <a:xfrm>
            <a:off x="10066088" y="7520718"/>
            <a:ext cx="0" cy="177849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D61208E-676E-AA4F-9FC6-E503E64F63A5}"/>
              </a:ext>
            </a:extLst>
          </p:cNvPr>
          <p:cNvCxnSpPr>
            <a:cxnSpLocks/>
          </p:cNvCxnSpPr>
          <p:nvPr/>
        </p:nvCxnSpPr>
        <p:spPr>
          <a:xfrm>
            <a:off x="10725686" y="7520715"/>
            <a:ext cx="0" cy="177849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3C57655-3B4E-7C47-AC9F-5F84BBC9355D}"/>
              </a:ext>
            </a:extLst>
          </p:cNvPr>
          <p:cNvCxnSpPr>
            <a:cxnSpLocks/>
          </p:cNvCxnSpPr>
          <p:nvPr/>
        </p:nvCxnSpPr>
        <p:spPr>
          <a:xfrm>
            <a:off x="11397154" y="7544467"/>
            <a:ext cx="0" cy="177849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3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7D675A-7A74-C346-82F3-EB54B17E5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68"/>
          <a:stretch/>
        </p:blipFill>
        <p:spPr>
          <a:xfrm>
            <a:off x="3973723" y="195806"/>
            <a:ext cx="4244553" cy="213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C4476-7496-5145-AC2B-DFFF3E44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513" y="2333026"/>
            <a:ext cx="4524974" cy="45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9E535-3114-0742-827B-718B173B2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41" b="50000"/>
          <a:stretch/>
        </p:blipFill>
        <p:spPr>
          <a:xfrm>
            <a:off x="179832" y="3157728"/>
            <a:ext cx="3446771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8CB13-1DDE-504E-B1E1-CD7C9148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9" t="50000" r="49741"/>
          <a:stretch/>
        </p:blipFill>
        <p:spPr>
          <a:xfrm>
            <a:off x="6571126" y="3157728"/>
            <a:ext cx="265883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398CA-CB28-224C-AC18-A6F4EA3BF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0" b="50000"/>
          <a:stretch/>
        </p:blipFill>
        <p:spPr>
          <a:xfrm>
            <a:off x="3797084" y="3157728"/>
            <a:ext cx="2658838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DAC55-DB8C-BE4A-8E0F-6986285D6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1" t="50452" r="-2236" b="-452"/>
          <a:stretch/>
        </p:blipFill>
        <p:spPr>
          <a:xfrm>
            <a:off x="9400445" y="3182112"/>
            <a:ext cx="2791555" cy="3429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906A0C-EC9D-D74E-B1EB-41706B4A36EA}"/>
              </a:ext>
            </a:extLst>
          </p:cNvPr>
          <p:cNvSpPr/>
          <p:nvPr/>
        </p:nvSpPr>
        <p:spPr>
          <a:xfrm>
            <a:off x="3797084" y="3486912"/>
            <a:ext cx="214084" cy="242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5AE8B7-C229-A748-811E-CD574065E8D4}"/>
              </a:ext>
            </a:extLst>
          </p:cNvPr>
          <p:cNvSpPr/>
          <p:nvPr/>
        </p:nvSpPr>
        <p:spPr>
          <a:xfrm>
            <a:off x="6464084" y="3499104"/>
            <a:ext cx="214084" cy="242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9D317D-1756-9B4A-B9F7-1B0081DD6A5F}"/>
              </a:ext>
            </a:extLst>
          </p:cNvPr>
          <p:cNvSpPr/>
          <p:nvPr/>
        </p:nvSpPr>
        <p:spPr>
          <a:xfrm>
            <a:off x="9337006" y="3482340"/>
            <a:ext cx="214084" cy="242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2CF461-83FF-BE45-A30F-880A68E69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68"/>
          <a:stretch/>
        </p:blipFill>
        <p:spPr>
          <a:xfrm>
            <a:off x="2989829" y="0"/>
            <a:ext cx="6212341" cy="31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309CBD9-8EA2-6045-BE6E-A890E98F2413}"/>
              </a:ext>
            </a:extLst>
          </p:cNvPr>
          <p:cNvSpPr/>
          <p:nvPr/>
        </p:nvSpPr>
        <p:spPr>
          <a:xfrm>
            <a:off x="1073404" y="1530281"/>
            <a:ext cx="8333232" cy="10414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3BE2ED3-89DB-8848-9460-87C4BE5C2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73"/>
          <a:stretch/>
        </p:blipFill>
        <p:spPr>
          <a:xfrm>
            <a:off x="1082167" y="4213329"/>
            <a:ext cx="8135366" cy="385010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B7E56F7-061B-E34B-907A-22069E7D5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50"/>
          <a:stretch/>
        </p:blipFill>
        <p:spPr>
          <a:xfrm>
            <a:off x="1082167" y="8063433"/>
            <a:ext cx="4078224" cy="385010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1B366AD-16DD-9943-AECB-19739AEF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578" y="8029431"/>
            <a:ext cx="4088187" cy="38815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05ED4EF-50EA-CD48-99EB-A9A546AFA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04" y="1530281"/>
            <a:ext cx="8333232" cy="277774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FAE00C1-C6D7-994A-82CC-5443AD8B6293}"/>
              </a:ext>
            </a:extLst>
          </p:cNvPr>
          <p:cNvSpPr txBox="1"/>
          <p:nvPr/>
        </p:nvSpPr>
        <p:spPr>
          <a:xfrm>
            <a:off x="3522409" y="6470152"/>
            <a:ext cx="1295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Cooling before, warming during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816FAA-9BA2-B84F-BB6E-2E9C66160365}"/>
              </a:ext>
            </a:extLst>
          </p:cNvPr>
          <p:cNvSpPr txBox="1"/>
          <p:nvPr/>
        </p:nvSpPr>
        <p:spPr>
          <a:xfrm>
            <a:off x="3522409" y="5101560"/>
            <a:ext cx="1295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Warming before,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Warming during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851470-10D1-C049-81BD-9FDEA205CB7E}"/>
              </a:ext>
            </a:extLst>
          </p:cNvPr>
          <p:cNvSpPr txBox="1"/>
          <p:nvPr/>
        </p:nvSpPr>
        <p:spPr>
          <a:xfrm>
            <a:off x="2440996" y="5977980"/>
            <a:ext cx="1295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Cooling before, cooling during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D91378-EB89-7247-B7ED-16D6CD014B8A}"/>
              </a:ext>
            </a:extLst>
          </p:cNvPr>
          <p:cNvSpPr txBox="1"/>
          <p:nvPr/>
        </p:nvSpPr>
        <p:spPr>
          <a:xfrm>
            <a:off x="2441984" y="5566974"/>
            <a:ext cx="1295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Cooling before,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Warming during</a:t>
            </a:r>
          </a:p>
        </p:txBody>
      </p:sp>
    </p:spTree>
    <p:extLst>
      <p:ext uri="{BB962C8B-B14F-4D97-AF65-F5344CB8AC3E}">
        <p14:creationId xmlns:p14="http://schemas.microsoft.com/office/powerpoint/2010/main" val="3857736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20814</TotalTime>
  <Words>199</Words>
  <Application>Microsoft Macintosh PowerPoint</Application>
  <PresentationFormat>Widescreen</PresentationFormat>
  <Paragraphs>80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DASKALOVA Gergana Nikolaeva</dc:creator>
  <cp:lastModifiedBy>DASKALOVA Gergana Nikolaeva</cp:lastModifiedBy>
  <cp:revision>78</cp:revision>
  <dcterms:created xsi:type="dcterms:W3CDTF">2021-02-06T21:05:53Z</dcterms:created>
  <dcterms:modified xsi:type="dcterms:W3CDTF">2021-04-28T07:08:08Z</dcterms:modified>
</cp:coreProperties>
</file>